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59" r:id="rId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3"/>
  </p:normalViewPr>
  <p:slideViewPr>
    <p:cSldViewPr snapToGrid="0" snapToObjects="1">
      <p:cViewPr varScale="1">
        <p:scale>
          <a:sx n="120" d="100"/>
          <a:sy n="120" d="100"/>
        </p:scale>
        <p:origin x="2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2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4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6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6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7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2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3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7848D-3539-BA4F-A7D1-F34D284CD64C}" type="datetimeFigureOut">
              <a:rPr lang="en-US" smtClean="0"/>
              <a:t>5/27/19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0EE53-1563-DF49-998B-5C1FB342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1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05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2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889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217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771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78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Macintosh PowerPoint</Application>
  <PresentationFormat>On-screen Show (16:10)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Mikaela Groom</dc:creator>
  <cp:lastModifiedBy>Mikaela Groom</cp:lastModifiedBy>
  <cp:revision>3</cp:revision>
  <dcterms:created xsi:type="dcterms:W3CDTF">2019-05-22T02:44:40Z</dcterms:created>
  <dcterms:modified xsi:type="dcterms:W3CDTF">2019-05-27T01:55:13Z</dcterms:modified>
</cp:coreProperties>
</file>